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5" d="100"/>
          <a:sy n="65" d="100"/>
        </p:scale>
        <p:origin x="90" y="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904280B-B6A7-E1AB-BCEE-98DEE9251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" y="0"/>
            <a:ext cx="18306143" cy="1031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76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jdelijke aanduiding voor afbeelding 11" descr="Afbeelding met tekst, brief, schermopname, Lettertype&#10;&#10;Door AI gegenereerde inhoud is mogelijk onjuist.">
            <a:extLst>
              <a:ext uri="{FF2B5EF4-FFF2-40B4-BE49-F238E27FC236}">
                <a16:creationId xmlns:a16="http://schemas.microsoft.com/office/drawing/2014/main" id="{792E6AE9-D789-AB97-9A1B-1573A9CFB6B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" b="1229"/>
          <a:stretch>
            <a:fillRect/>
          </a:stretch>
        </p:blipFill>
        <p:spPr>
          <a:xfrm>
            <a:off x="5066716" y="800100"/>
            <a:ext cx="8188922" cy="8077200"/>
          </a:xfrm>
        </p:spPr>
      </p:pic>
    </p:spTree>
    <p:extLst>
      <p:ext uri="{BB962C8B-B14F-4D97-AF65-F5344CB8AC3E}">
        <p14:creationId xmlns:p14="http://schemas.microsoft.com/office/powerpoint/2010/main" val="3419853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Aangepast</PresentationFormat>
  <Paragraphs>0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Pastor Paul slides</dc:title>
  <dc:creator>Jetske van Loo</dc:creator>
  <cp:lastModifiedBy>Jetske van Loo</cp:lastModifiedBy>
  <cp:revision>4</cp:revision>
  <dcterms:created xsi:type="dcterms:W3CDTF">2006-08-16T00:00:00Z</dcterms:created>
  <dcterms:modified xsi:type="dcterms:W3CDTF">2025-04-23T19:49:25Z</dcterms:modified>
  <dc:identifier>DAGkmWIOBZI</dc:identifier>
</cp:coreProperties>
</file>